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Montagna" panose="020B0604020202020204" charset="0"/>
      <p:regular r:id="rId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72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yn gomez" userId="d9bdebfb2ec07b37" providerId="LiveId" clId="{E5DBF7DA-9EBA-47D5-BCBE-08F18EA72D77}"/>
    <pc:docChg chg="modSld">
      <pc:chgData name="alyn gomez" userId="d9bdebfb2ec07b37" providerId="LiveId" clId="{E5DBF7DA-9EBA-47D5-BCBE-08F18EA72D77}" dt="2025-08-24T12:19:39.848" v="0" actId="20577"/>
      <pc:docMkLst>
        <pc:docMk/>
      </pc:docMkLst>
      <pc:sldChg chg="modSp mod">
        <pc:chgData name="alyn gomez" userId="d9bdebfb2ec07b37" providerId="LiveId" clId="{E5DBF7DA-9EBA-47D5-BCBE-08F18EA72D77}" dt="2025-08-24T12:19:39.848" v="0" actId="20577"/>
        <pc:sldMkLst>
          <pc:docMk/>
          <pc:sldMk cId="0" sldId="256"/>
        </pc:sldMkLst>
        <pc:spChg chg="mod">
          <ac:chgData name="alyn gomez" userId="d9bdebfb2ec07b37" providerId="LiveId" clId="{E5DBF7DA-9EBA-47D5-BCBE-08F18EA72D77}" dt="2025-08-24T12:19:39.848" v="0" actId="20577"/>
          <ac:spMkLst>
            <pc:docMk/>
            <pc:sldMk cId="0" sldId="256"/>
            <ac:spMk id="2" creationId="{00000000-0000-0000-0000-000000000000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svg>
</file>

<file path=ppt/media/image22.png>
</file>

<file path=ppt/media/image23.png>
</file>

<file path=ppt/media/image24.svg>
</file>

<file path=ppt/media/image25.png>
</file>

<file path=ppt/media/image26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hyperlink" Target="https://www.oaxaca.gob.mx/comunicacion/artesanas-y-artesanos-fundamentales-para-el-desarrollo-economico-de-oaxaca/" TargetMode="External"/><Relationship Id="rId5" Type="http://schemas.openxmlformats.org/officeDocument/2006/relationships/image" Target="../media/image5.svg"/><Relationship Id="rId10" Type="http://schemas.openxmlformats.org/officeDocument/2006/relationships/image" Target="../media/image10.jpe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sv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sv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0C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40005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MX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0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406700" y="-1071091"/>
            <a:ext cx="3773952" cy="6214591"/>
          </a:xfrm>
          <a:custGeom>
            <a:avLst/>
            <a:gdLst/>
            <a:ahLst/>
            <a:cxnLst/>
            <a:rect l="l" t="t" r="r" b="b"/>
            <a:pathLst>
              <a:path w="3773952" h="6214591">
                <a:moveTo>
                  <a:pt x="0" y="0"/>
                </a:moveTo>
                <a:lnTo>
                  <a:pt x="3773952" y="0"/>
                </a:lnTo>
                <a:lnTo>
                  <a:pt x="3773952" y="6214591"/>
                </a:lnTo>
                <a:lnTo>
                  <a:pt x="0" y="62145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3" name="Freeform 3"/>
          <p:cNvSpPr/>
          <p:nvPr/>
        </p:nvSpPr>
        <p:spPr>
          <a:xfrm>
            <a:off x="-2850302" y="6146813"/>
            <a:ext cx="5700605" cy="4114800"/>
          </a:xfrm>
          <a:custGeom>
            <a:avLst/>
            <a:gdLst/>
            <a:ahLst/>
            <a:cxnLst/>
            <a:rect l="l" t="t" r="r" b="b"/>
            <a:pathLst>
              <a:path w="5700605" h="4114800">
                <a:moveTo>
                  <a:pt x="0" y="0"/>
                </a:moveTo>
                <a:lnTo>
                  <a:pt x="5700604" y="0"/>
                </a:lnTo>
                <a:lnTo>
                  <a:pt x="570060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4" name="Freeform 4"/>
          <p:cNvSpPr/>
          <p:nvPr/>
        </p:nvSpPr>
        <p:spPr>
          <a:xfrm>
            <a:off x="16041010" y="226716"/>
            <a:ext cx="2855442" cy="2611432"/>
          </a:xfrm>
          <a:custGeom>
            <a:avLst/>
            <a:gdLst/>
            <a:ahLst/>
            <a:cxnLst/>
            <a:rect l="l" t="t" r="r" b="b"/>
            <a:pathLst>
              <a:path w="2855442" h="2611432">
                <a:moveTo>
                  <a:pt x="0" y="0"/>
                </a:moveTo>
                <a:lnTo>
                  <a:pt x="2855442" y="0"/>
                </a:lnTo>
                <a:lnTo>
                  <a:pt x="2855442" y="2611432"/>
                </a:lnTo>
                <a:lnTo>
                  <a:pt x="0" y="261143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5" name="Freeform 5"/>
          <p:cNvSpPr/>
          <p:nvPr/>
        </p:nvSpPr>
        <p:spPr>
          <a:xfrm rot="3523639">
            <a:off x="14053719" y="4588599"/>
            <a:ext cx="6411161" cy="4114800"/>
          </a:xfrm>
          <a:custGeom>
            <a:avLst/>
            <a:gdLst/>
            <a:ahLst/>
            <a:cxnLst/>
            <a:rect l="l" t="t" r="r" b="b"/>
            <a:pathLst>
              <a:path w="6411161" h="4114800">
                <a:moveTo>
                  <a:pt x="0" y="0"/>
                </a:moveTo>
                <a:lnTo>
                  <a:pt x="6411162" y="0"/>
                </a:lnTo>
                <a:lnTo>
                  <a:pt x="6411162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6" name="TextBox 6"/>
          <p:cNvSpPr txBox="1"/>
          <p:nvPr/>
        </p:nvSpPr>
        <p:spPr>
          <a:xfrm>
            <a:off x="2659616" y="933450"/>
            <a:ext cx="12650483" cy="1863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Montagna"/>
                <a:ea typeface="Montagna"/>
                <a:cs typeface="Montagna"/>
                <a:sym typeface="Montagna"/>
              </a:rPr>
              <a:t>Hay 39 casos de plagio artesanal de Oaxaca.</a:t>
            </a:r>
          </a:p>
          <a:p>
            <a:pPr algn="ctr">
              <a:lnSpc>
                <a:spcPts val="4899"/>
              </a:lnSpc>
            </a:pPr>
            <a:r>
              <a:rPr lang="en-US" sz="3499">
                <a:solidFill>
                  <a:srgbClr val="000000"/>
                </a:solidFill>
                <a:latin typeface="Montagna"/>
                <a:ea typeface="Montagna"/>
                <a:cs typeface="Montagna"/>
                <a:sym typeface="Montagna"/>
              </a:rPr>
              <a:t>Existen 95 mil artesanos que están distribuidos en los diferentes municipios del estado.</a:t>
            </a:r>
          </a:p>
        </p:txBody>
      </p:sp>
      <p:sp>
        <p:nvSpPr>
          <p:cNvPr id="7" name="Freeform 7"/>
          <p:cNvSpPr/>
          <p:nvPr/>
        </p:nvSpPr>
        <p:spPr>
          <a:xfrm>
            <a:off x="5859529" y="3829577"/>
            <a:ext cx="6568943" cy="4374636"/>
          </a:xfrm>
          <a:custGeom>
            <a:avLst/>
            <a:gdLst/>
            <a:ahLst/>
            <a:cxnLst/>
            <a:rect l="l" t="t" r="r" b="b"/>
            <a:pathLst>
              <a:path w="6568943" h="4374636">
                <a:moveTo>
                  <a:pt x="0" y="0"/>
                </a:moveTo>
                <a:lnTo>
                  <a:pt x="6568942" y="0"/>
                </a:lnTo>
                <a:lnTo>
                  <a:pt x="6568942" y="4374636"/>
                </a:lnTo>
                <a:lnTo>
                  <a:pt x="0" y="4374636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8" name="TextBox 8"/>
          <p:cNvSpPr txBox="1"/>
          <p:nvPr/>
        </p:nvSpPr>
        <p:spPr>
          <a:xfrm>
            <a:off x="2386302" y="8994775"/>
            <a:ext cx="12387358" cy="450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 u="sng">
                <a:solidFill>
                  <a:srgbClr val="000000"/>
                </a:solidFill>
                <a:latin typeface="Montagna"/>
                <a:ea typeface="Montagna"/>
                <a:cs typeface="Montagna"/>
                <a:sym typeface="Montagna"/>
                <a:hlinkClick r:id="rId11" tooltip="https://www.oaxaca.gob.mx/comunicacion/artesanas-y-artesanos-fundamentales-para-el-desarrollo-economico-de-oaxaca/"/>
              </a:rPr>
              <a:t>Gobierno de Oaxaca 2024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0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86758" y="2478015"/>
            <a:ext cx="8658782" cy="8204196"/>
          </a:xfrm>
          <a:custGeom>
            <a:avLst/>
            <a:gdLst/>
            <a:ahLst/>
            <a:cxnLst/>
            <a:rect l="l" t="t" r="r" b="b"/>
            <a:pathLst>
              <a:path w="8658782" h="8204196">
                <a:moveTo>
                  <a:pt x="0" y="0"/>
                </a:moveTo>
                <a:lnTo>
                  <a:pt x="8658782" y="0"/>
                </a:lnTo>
                <a:lnTo>
                  <a:pt x="8658782" y="8204196"/>
                </a:lnTo>
                <a:lnTo>
                  <a:pt x="0" y="82041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3" name="Freeform 3"/>
          <p:cNvSpPr/>
          <p:nvPr/>
        </p:nvSpPr>
        <p:spPr>
          <a:xfrm flipH="1">
            <a:off x="14859624" y="6763827"/>
            <a:ext cx="4075854" cy="3872485"/>
          </a:xfrm>
          <a:custGeom>
            <a:avLst/>
            <a:gdLst/>
            <a:ahLst/>
            <a:cxnLst/>
            <a:rect l="l" t="t" r="r" b="b"/>
            <a:pathLst>
              <a:path w="4075854" h="3872485">
                <a:moveTo>
                  <a:pt x="4075854" y="0"/>
                </a:moveTo>
                <a:lnTo>
                  <a:pt x="0" y="0"/>
                </a:lnTo>
                <a:lnTo>
                  <a:pt x="0" y="3872485"/>
                </a:lnTo>
                <a:lnTo>
                  <a:pt x="4075854" y="3872485"/>
                </a:lnTo>
                <a:lnTo>
                  <a:pt x="4075854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4" name="Freeform 4"/>
          <p:cNvSpPr/>
          <p:nvPr/>
        </p:nvSpPr>
        <p:spPr>
          <a:xfrm rot="-4494284">
            <a:off x="16655195" y="228563"/>
            <a:ext cx="1863292" cy="1814381"/>
          </a:xfrm>
          <a:custGeom>
            <a:avLst/>
            <a:gdLst/>
            <a:ahLst/>
            <a:cxnLst/>
            <a:rect l="l" t="t" r="r" b="b"/>
            <a:pathLst>
              <a:path w="1863292" h="1814381">
                <a:moveTo>
                  <a:pt x="0" y="0"/>
                </a:moveTo>
                <a:lnTo>
                  <a:pt x="1863292" y="0"/>
                </a:lnTo>
                <a:lnTo>
                  <a:pt x="1863292" y="1814381"/>
                </a:lnTo>
                <a:lnTo>
                  <a:pt x="0" y="181438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5" name="TextBox 5"/>
          <p:cNvSpPr txBox="1"/>
          <p:nvPr/>
        </p:nvSpPr>
        <p:spPr>
          <a:xfrm>
            <a:off x="3978176" y="4136707"/>
            <a:ext cx="12773193" cy="1918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039"/>
              </a:lnSpc>
            </a:pPr>
            <a:r>
              <a:rPr lang="en-US" sz="3599">
                <a:solidFill>
                  <a:srgbClr val="000000"/>
                </a:solidFill>
                <a:latin typeface="Montagna"/>
                <a:ea typeface="Montagna"/>
                <a:cs typeface="Montagna"/>
                <a:sym typeface="Montagna"/>
              </a:rPr>
              <a:t>Una aplicación web progresiva (PWA) para la venta de artesanías, dándole una autentificación al artesano y su producto, mediante un certificado digital</a:t>
            </a:r>
          </a:p>
        </p:txBody>
      </p:sp>
      <p:sp>
        <p:nvSpPr>
          <p:cNvPr id="6" name="Freeform 6"/>
          <p:cNvSpPr/>
          <p:nvPr/>
        </p:nvSpPr>
        <p:spPr>
          <a:xfrm rot="-6401205">
            <a:off x="15405934" y="-311496"/>
            <a:ext cx="1212167" cy="1180347"/>
          </a:xfrm>
          <a:custGeom>
            <a:avLst/>
            <a:gdLst/>
            <a:ahLst/>
            <a:cxnLst/>
            <a:rect l="l" t="t" r="r" b="b"/>
            <a:pathLst>
              <a:path w="1212167" h="1180347">
                <a:moveTo>
                  <a:pt x="0" y="0"/>
                </a:moveTo>
                <a:lnTo>
                  <a:pt x="1212167" y="0"/>
                </a:lnTo>
                <a:lnTo>
                  <a:pt x="1212167" y="1180347"/>
                </a:lnTo>
                <a:lnTo>
                  <a:pt x="0" y="118034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7" name="Freeform 7"/>
          <p:cNvSpPr/>
          <p:nvPr/>
        </p:nvSpPr>
        <p:spPr>
          <a:xfrm rot="-6401205">
            <a:off x="17531690" y="2303349"/>
            <a:ext cx="681396" cy="663510"/>
          </a:xfrm>
          <a:custGeom>
            <a:avLst/>
            <a:gdLst/>
            <a:ahLst/>
            <a:cxnLst/>
            <a:rect l="l" t="t" r="r" b="b"/>
            <a:pathLst>
              <a:path w="681396" h="663510">
                <a:moveTo>
                  <a:pt x="0" y="0"/>
                </a:moveTo>
                <a:lnTo>
                  <a:pt x="681396" y="0"/>
                </a:lnTo>
                <a:lnTo>
                  <a:pt x="681396" y="663510"/>
                </a:lnTo>
                <a:lnTo>
                  <a:pt x="0" y="66351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8" name="Freeform 8"/>
          <p:cNvSpPr/>
          <p:nvPr/>
        </p:nvSpPr>
        <p:spPr>
          <a:xfrm rot="-10161180">
            <a:off x="-228313" y="-161475"/>
            <a:ext cx="1496691" cy="1457403"/>
          </a:xfrm>
          <a:custGeom>
            <a:avLst/>
            <a:gdLst/>
            <a:ahLst/>
            <a:cxnLst/>
            <a:rect l="l" t="t" r="r" b="b"/>
            <a:pathLst>
              <a:path w="1496691" h="1457403">
                <a:moveTo>
                  <a:pt x="0" y="0"/>
                </a:moveTo>
                <a:lnTo>
                  <a:pt x="1496692" y="0"/>
                </a:lnTo>
                <a:lnTo>
                  <a:pt x="1496692" y="1457403"/>
                </a:lnTo>
                <a:lnTo>
                  <a:pt x="0" y="145740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9" name="Freeform 9"/>
          <p:cNvSpPr/>
          <p:nvPr/>
        </p:nvSpPr>
        <p:spPr>
          <a:xfrm rot="-10161180">
            <a:off x="1470761" y="-203932"/>
            <a:ext cx="991238" cy="965218"/>
          </a:xfrm>
          <a:custGeom>
            <a:avLst/>
            <a:gdLst/>
            <a:ahLst/>
            <a:cxnLst/>
            <a:rect l="l" t="t" r="r" b="b"/>
            <a:pathLst>
              <a:path w="991238" h="965218">
                <a:moveTo>
                  <a:pt x="0" y="0"/>
                </a:moveTo>
                <a:lnTo>
                  <a:pt x="991239" y="0"/>
                </a:lnTo>
                <a:lnTo>
                  <a:pt x="991239" y="965219"/>
                </a:lnTo>
                <a:lnTo>
                  <a:pt x="0" y="96521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10" name="Freeform 10"/>
          <p:cNvSpPr/>
          <p:nvPr/>
        </p:nvSpPr>
        <p:spPr>
          <a:xfrm rot="-6401205">
            <a:off x="74914" y="1572766"/>
            <a:ext cx="681396" cy="663510"/>
          </a:xfrm>
          <a:custGeom>
            <a:avLst/>
            <a:gdLst/>
            <a:ahLst/>
            <a:cxnLst/>
            <a:rect l="l" t="t" r="r" b="b"/>
            <a:pathLst>
              <a:path w="681396" h="663510">
                <a:moveTo>
                  <a:pt x="0" y="0"/>
                </a:moveTo>
                <a:lnTo>
                  <a:pt x="681396" y="0"/>
                </a:lnTo>
                <a:lnTo>
                  <a:pt x="681396" y="663509"/>
                </a:lnTo>
                <a:lnTo>
                  <a:pt x="0" y="66350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0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894236" y="4301642"/>
            <a:ext cx="4777958" cy="4691086"/>
          </a:xfrm>
          <a:custGeom>
            <a:avLst/>
            <a:gdLst/>
            <a:ahLst/>
            <a:cxnLst/>
            <a:rect l="l" t="t" r="r" b="b"/>
            <a:pathLst>
              <a:path w="4777958" h="4691086">
                <a:moveTo>
                  <a:pt x="0" y="0"/>
                </a:moveTo>
                <a:lnTo>
                  <a:pt x="4777957" y="0"/>
                </a:lnTo>
                <a:lnTo>
                  <a:pt x="4777957" y="4691085"/>
                </a:lnTo>
                <a:lnTo>
                  <a:pt x="0" y="46910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2363" t="-46027" r="-5955" b="-28035"/>
            </a:stretch>
          </a:blipFill>
          <a:ln w="142875" cap="sq">
            <a:solidFill>
              <a:srgbClr val="000000"/>
            </a:solidFill>
            <a:prstDash val="solid"/>
            <a:miter/>
          </a:ln>
        </p:spPr>
        <p:txBody>
          <a:bodyPr/>
          <a:lstStyle/>
          <a:p>
            <a:endParaRPr lang="es-MX"/>
          </a:p>
        </p:txBody>
      </p:sp>
      <p:sp>
        <p:nvSpPr>
          <p:cNvPr id="3" name="Freeform 3"/>
          <p:cNvSpPr/>
          <p:nvPr/>
        </p:nvSpPr>
        <p:spPr>
          <a:xfrm>
            <a:off x="64730" y="6959691"/>
            <a:ext cx="1870364" cy="4114800"/>
          </a:xfrm>
          <a:custGeom>
            <a:avLst/>
            <a:gdLst/>
            <a:ahLst/>
            <a:cxnLst/>
            <a:rect l="l" t="t" r="r" b="b"/>
            <a:pathLst>
              <a:path w="1870364" h="4114800">
                <a:moveTo>
                  <a:pt x="0" y="0"/>
                </a:moveTo>
                <a:lnTo>
                  <a:pt x="1870364" y="0"/>
                </a:lnTo>
                <a:lnTo>
                  <a:pt x="18703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4" name="TextBox 4"/>
          <p:cNvSpPr txBox="1"/>
          <p:nvPr/>
        </p:nvSpPr>
        <p:spPr>
          <a:xfrm>
            <a:off x="2414433" y="1894617"/>
            <a:ext cx="13737564" cy="1818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Montagna"/>
                <a:ea typeface="Montagna"/>
                <a:cs typeface="Montagna"/>
                <a:sym typeface="Montagna"/>
              </a:rPr>
              <a:t>Somos un grupo de mujeres nativas del estado de Oaxaca, tenemos consciencia social respecto a la cultura de nuestro Estado, buscamos ayudar y proteger a los artesanos, evitando el plagio cultural.</a:t>
            </a:r>
          </a:p>
        </p:txBody>
      </p:sp>
      <p:sp>
        <p:nvSpPr>
          <p:cNvPr id="5" name="Freeform 5"/>
          <p:cNvSpPr/>
          <p:nvPr/>
        </p:nvSpPr>
        <p:spPr>
          <a:xfrm rot="-10800000">
            <a:off x="16324118" y="-1028700"/>
            <a:ext cx="1870364" cy="4114800"/>
          </a:xfrm>
          <a:custGeom>
            <a:avLst/>
            <a:gdLst/>
            <a:ahLst/>
            <a:cxnLst/>
            <a:rect l="l" t="t" r="r" b="b"/>
            <a:pathLst>
              <a:path w="1870364" h="4114800">
                <a:moveTo>
                  <a:pt x="0" y="0"/>
                </a:moveTo>
                <a:lnTo>
                  <a:pt x="1870364" y="0"/>
                </a:lnTo>
                <a:lnTo>
                  <a:pt x="18703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6" name="Freeform 6"/>
          <p:cNvSpPr/>
          <p:nvPr/>
        </p:nvSpPr>
        <p:spPr>
          <a:xfrm>
            <a:off x="16671314" y="2856325"/>
            <a:ext cx="2214655" cy="3440240"/>
          </a:xfrm>
          <a:custGeom>
            <a:avLst/>
            <a:gdLst/>
            <a:ahLst/>
            <a:cxnLst/>
            <a:rect l="l" t="t" r="r" b="b"/>
            <a:pathLst>
              <a:path w="2214655" h="3440240">
                <a:moveTo>
                  <a:pt x="0" y="0"/>
                </a:moveTo>
                <a:lnTo>
                  <a:pt x="2214655" y="0"/>
                </a:lnTo>
                <a:lnTo>
                  <a:pt x="2214655" y="3440240"/>
                </a:lnTo>
                <a:lnTo>
                  <a:pt x="0" y="34402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7" name="Freeform 7"/>
          <p:cNvSpPr/>
          <p:nvPr/>
        </p:nvSpPr>
        <p:spPr>
          <a:xfrm>
            <a:off x="-488839" y="3447743"/>
            <a:ext cx="2214655" cy="3440240"/>
          </a:xfrm>
          <a:custGeom>
            <a:avLst/>
            <a:gdLst/>
            <a:ahLst/>
            <a:cxnLst/>
            <a:rect l="l" t="t" r="r" b="b"/>
            <a:pathLst>
              <a:path w="2214655" h="3440240">
                <a:moveTo>
                  <a:pt x="0" y="0"/>
                </a:moveTo>
                <a:lnTo>
                  <a:pt x="2214655" y="0"/>
                </a:lnTo>
                <a:lnTo>
                  <a:pt x="2214655" y="3440241"/>
                </a:lnTo>
                <a:lnTo>
                  <a:pt x="0" y="34402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8" name="Freeform 8"/>
          <p:cNvSpPr/>
          <p:nvPr/>
        </p:nvSpPr>
        <p:spPr>
          <a:xfrm flipH="1">
            <a:off x="16562905" y="6647184"/>
            <a:ext cx="2431473" cy="4114800"/>
          </a:xfrm>
          <a:custGeom>
            <a:avLst/>
            <a:gdLst/>
            <a:ahLst/>
            <a:cxnLst/>
            <a:rect l="l" t="t" r="r" b="b"/>
            <a:pathLst>
              <a:path w="2431473" h="4114800">
                <a:moveTo>
                  <a:pt x="2431473" y="0"/>
                </a:moveTo>
                <a:lnTo>
                  <a:pt x="0" y="0"/>
                </a:lnTo>
                <a:lnTo>
                  <a:pt x="0" y="4114800"/>
                </a:lnTo>
                <a:lnTo>
                  <a:pt x="2431473" y="4114800"/>
                </a:lnTo>
                <a:lnTo>
                  <a:pt x="2431473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9" name="Freeform 9"/>
          <p:cNvSpPr/>
          <p:nvPr/>
        </p:nvSpPr>
        <p:spPr>
          <a:xfrm rot="10663811" flipH="1">
            <a:off x="-576909" y="-314083"/>
            <a:ext cx="2431473" cy="4114800"/>
          </a:xfrm>
          <a:custGeom>
            <a:avLst/>
            <a:gdLst/>
            <a:ahLst/>
            <a:cxnLst/>
            <a:rect l="l" t="t" r="r" b="b"/>
            <a:pathLst>
              <a:path w="2431473" h="4114800">
                <a:moveTo>
                  <a:pt x="2431472" y="0"/>
                </a:moveTo>
                <a:lnTo>
                  <a:pt x="0" y="0"/>
                </a:lnTo>
                <a:lnTo>
                  <a:pt x="0" y="4114800"/>
                </a:lnTo>
                <a:lnTo>
                  <a:pt x="2431472" y="4114800"/>
                </a:lnTo>
                <a:lnTo>
                  <a:pt x="2431472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0C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97226" y="1032885"/>
            <a:ext cx="5271047" cy="7549676"/>
          </a:xfrm>
          <a:custGeom>
            <a:avLst/>
            <a:gdLst/>
            <a:ahLst/>
            <a:cxnLst/>
            <a:rect l="l" t="t" r="r" b="b"/>
            <a:pathLst>
              <a:path w="5271047" h="7549676">
                <a:moveTo>
                  <a:pt x="0" y="0"/>
                </a:moveTo>
                <a:lnTo>
                  <a:pt x="5271047" y="0"/>
                </a:lnTo>
                <a:lnTo>
                  <a:pt x="5271047" y="7549677"/>
                </a:lnTo>
                <a:lnTo>
                  <a:pt x="0" y="75496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3" name="TextBox 3"/>
          <p:cNvSpPr txBox="1"/>
          <p:nvPr/>
        </p:nvSpPr>
        <p:spPr>
          <a:xfrm>
            <a:off x="5411341" y="3284889"/>
            <a:ext cx="11847959" cy="25929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30"/>
              </a:lnSpc>
            </a:pPr>
            <a:r>
              <a:rPr lang="en-US" sz="3664">
                <a:solidFill>
                  <a:srgbClr val="000000"/>
                </a:solidFill>
                <a:latin typeface="Montagna"/>
                <a:ea typeface="Montagna"/>
                <a:cs typeface="Montagna"/>
                <a:sym typeface="Montagna"/>
              </a:rPr>
              <a:t>Esencia comprara el producto con su precio original al 100% , le aumentamos el 10% adicional al precio original, con el fin de tener una comisión de gastos operativos, esto para no afectar al artesano.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</Words>
  <Application>Microsoft Office PowerPoint</Application>
  <PresentationFormat>Personalizado</PresentationFormat>
  <Paragraphs>6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Montagna</vt:lpstr>
      <vt:lpstr>Calibri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Titulo pendiente</dc:title>
  <cp:lastModifiedBy>alyn gomez</cp:lastModifiedBy>
  <cp:revision>1</cp:revision>
  <dcterms:created xsi:type="dcterms:W3CDTF">2006-08-16T00:00:00Z</dcterms:created>
  <dcterms:modified xsi:type="dcterms:W3CDTF">2025-08-24T12:19:49Z</dcterms:modified>
  <dc:identifier>DAGw28G3G1I</dc:identifier>
</cp:coreProperties>
</file>

<file path=docProps/thumbnail.jpeg>
</file>